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65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362" y="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A2B6C7-C93B-4B10-92BF-CA5DDC0F1E46}" type="datetimeFigureOut">
              <a:rPr lang="en-US" smtClean="0"/>
              <a:t>4/8/2017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CFB89C-D1F5-45E3-B4A4-D10BA05AE77A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A2B6C7-C93B-4B10-92BF-CA5DDC0F1E46}" type="datetimeFigureOut">
              <a:rPr lang="en-US" smtClean="0"/>
              <a:t>4/8/2017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CFB89C-D1F5-45E3-B4A4-D10BA05AE77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A2B6C7-C93B-4B10-92BF-CA5DDC0F1E46}" type="datetimeFigureOut">
              <a:rPr lang="en-US" smtClean="0"/>
              <a:t>4/8/2017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CFB89C-D1F5-45E3-B4A4-D10BA05AE77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A2B6C7-C93B-4B10-92BF-CA5DDC0F1E46}" type="datetimeFigureOut">
              <a:rPr lang="en-US" smtClean="0"/>
              <a:t>4/8/2017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CFB89C-D1F5-45E3-B4A4-D10BA05AE77A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A2B6C7-C93B-4B10-92BF-CA5DDC0F1E46}" type="datetimeFigureOut">
              <a:rPr lang="en-US" smtClean="0"/>
              <a:t>4/8/2017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CFB89C-D1F5-45E3-B4A4-D10BA05AE77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A2B6C7-C93B-4B10-92BF-CA5DDC0F1E46}" type="datetimeFigureOut">
              <a:rPr lang="en-US" smtClean="0"/>
              <a:t>4/8/2017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CFB89C-D1F5-45E3-B4A4-D10BA05AE77A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A2B6C7-C93B-4B10-92BF-CA5DDC0F1E46}" type="datetimeFigureOut">
              <a:rPr lang="en-US" smtClean="0"/>
              <a:t>4/8/2017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CFB89C-D1F5-45E3-B4A4-D10BA05AE77A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A2B6C7-C93B-4B10-92BF-CA5DDC0F1E46}" type="datetimeFigureOut">
              <a:rPr lang="en-US" smtClean="0"/>
              <a:t>4/8/2017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CFB89C-D1F5-45E3-B4A4-D10BA05AE77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A2B6C7-C93B-4B10-92BF-CA5DDC0F1E46}" type="datetimeFigureOut">
              <a:rPr lang="en-US" smtClean="0"/>
              <a:t>4/8/2017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CFB89C-D1F5-45E3-B4A4-D10BA05AE77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A2B6C7-C93B-4B10-92BF-CA5DDC0F1E46}" type="datetimeFigureOut">
              <a:rPr lang="en-US" smtClean="0"/>
              <a:t>4/8/2017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CFB89C-D1F5-45E3-B4A4-D10BA05AE77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A2B6C7-C93B-4B10-92BF-CA5DDC0F1E46}" type="datetimeFigureOut">
              <a:rPr lang="en-US" smtClean="0"/>
              <a:t>4/8/2017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CFB89C-D1F5-45E3-B4A4-D10BA05AE77A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E5A2B6C7-C93B-4B10-92BF-CA5DDC0F1E46}" type="datetimeFigureOut">
              <a:rPr lang="en-US" smtClean="0"/>
              <a:t>4/8/2017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F2CFB89C-D1F5-45E3-B4A4-D10BA05AE77A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0" y="1752600"/>
            <a:ext cx="9144000" cy="1905000"/>
          </a:xfrm>
        </p:spPr>
        <p:txBody>
          <a:bodyPr>
            <a:normAutofit lnSpcReduction="10000"/>
          </a:bodyPr>
          <a:lstStyle/>
          <a:p>
            <a:pPr algn="ctr"/>
            <a:r>
              <a:rPr lang="zh-TW" altLang="en-US" sz="60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主耶穌我若思念祢</a:t>
            </a:r>
            <a:endParaRPr lang="en-US" altLang="zh-TW" sz="60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algn="ctr"/>
            <a:r>
              <a:rPr lang="en-US" sz="4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Jesus the Very Thought of Thee</a:t>
            </a:r>
            <a:endParaRPr lang="en-US" sz="48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4809683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533400" y="457200"/>
            <a:ext cx="7851648" cy="3124200"/>
          </a:xfrm>
        </p:spPr>
        <p:txBody>
          <a:bodyPr>
            <a:normAutofit fontScale="90000"/>
          </a:bodyPr>
          <a:lstStyle/>
          <a:p>
            <a:pPr marL="182880" indent="0" algn="ctr">
              <a:buNone/>
            </a:pPr>
            <a:r>
              <a:rPr lang="en-US" altLang="zh-TW" sz="36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1.</a:t>
            </a:r>
            <a:r>
              <a:rPr lang="en-US" altLang="zh-TW" sz="3200" b="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</a:t>
            </a:r>
            <a:r>
              <a:rPr lang="zh-TW" altLang="en-US" sz="64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主耶穌我若思念祢</a:t>
            </a:r>
            <a:r>
              <a:rPr lang="zh-TW" altLang="en-US" sz="39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，</a:t>
            </a:r>
            <a:r>
              <a:rPr lang="en-US" altLang="zh-TW" sz="35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sz="35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</a:b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Chu </a:t>
            </a:r>
            <a:r>
              <a:rPr lang="en-US" altLang="zh-TW" sz="39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Ia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- so  goa </a:t>
            </a:r>
            <a:r>
              <a:rPr lang="en-US" altLang="zh-TW" sz="39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na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9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siau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- </a:t>
            </a:r>
            <a:r>
              <a:rPr lang="en-US" altLang="zh-TW" sz="39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liam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Li,</a:t>
            </a:r>
            <a: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/>
            </a:r>
            <a:b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        </a:t>
            </a:r>
            <a:r>
              <a:rPr lang="zh-TW" altLang="en-US" sz="64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心</a:t>
            </a:r>
            <a:r>
              <a:rPr lang="zh-TW" altLang="en-US" sz="64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就快樂得意</a:t>
            </a:r>
            <a:r>
              <a:rPr lang="zh-TW" altLang="en-US" sz="39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，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sz="39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</a:b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sim </a:t>
            </a:r>
            <a:r>
              <a:rPr lang="en-US" altLang="zh-TW" sz="39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chiu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9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khoai-lok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9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tek-i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,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/>
            </a:r>
            <a:b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/>
            </a:r>
            <a:b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r>
              <a:rPr lang="en-US" altLang="zh-TW" sz="3900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/>
            </a:r>
            <a:br>
              <a:rPr lang="en-US" altLang="zh-TW" sz="3900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1</a:t>
            </a:r>
            <a:r>
              <a:rPr lang="en-US" altLang="zh-TW" sz="3500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. </a:t>
            </a:r>
            <a:r>
              <a:rPr lang="en-US" altLang="zh-TW" sz="3900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Jesus the very thought of 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Thee</a:t>
            </a:r>
            <a:b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r>
              <a:rPr lang="en-US" altLang="zh-TW" sz="3900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With sweetness fills my breast,</a:t>
            </a:r>
            <a:br>
              <a:rPr lang="en-US" altLang="zh-TW" sz="3900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endParaRPr lang="en-US" sz="3900" dirty="0">
              <a:solidFill>
                <a:schemeClr val="tx1"/>
              </a:solidFill>
              <a:effectLst/>
              <a:latin typeface="DFKai-SB" pitchFamily="65" charset="-12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882239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533400" y="533400"/>
            <a:ext cx="7851648" cy="2971800"/>
          </a:xfrm>
        </p:spPr>
        <p:txBody>
          <a:bodyPr>
            <a:normAutofit fontScale="90000"/>
          </a:bodyPr>
          <a:lstStyle/>
          <a:p>
            <a:pPr marL="182880" indent="0" algn="ctr">
              <a:buNone/>
            </a:pPr>
            <a:r>
              <a:rPr lang="zh-TW" altLang="en-US" sz="64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若見祢面與祢居住</a:t>
            </a:r>
            <a:r>
              <a:rPr lang="zh-TW" altLang="en-US" sz="39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，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sz="39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</a:b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Na 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ki</a:t>
            </a:r>
            <a:r>
              <a:rPr lang="en-US" altLang="zh-TW" sz="3900" baseline="300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 Li  bin  </a:t>
            </a:r>
            <a:r>
              <a:rPr lang="en-US" altLang="zh-TW" sz="39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kap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Li 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9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khia-khi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,</a:t>
            </a:r>
            <a:r>
              <a:rPr lang="en-US" altLang="zh-TW" sz="3900" baseline="300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/>
            </a:r>
            <a:b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  </a:t>
            </a:r>
            <a:r>
              <a:rPr lang="zh-TW" altLang="en-US" sz="64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更</a:t>
            </a:r>
            <a:r>
              <a:rPr lang="zh-TW" altLang="en-US" sz="64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較甜蜜無比</a:t>
            </a:r>
            <a:r>
              <a:rPr lang="zh-TW" altLang="en-US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。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sz="39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</a:br>
            <a:r>
              <a:rPr lang="en-US" altLang="zh-TW" sz="39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Koh-khah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9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thiam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-bit </a:t>
            </a:r>
            <a:r>
              <a:rPr lang="en-US" altLang="zh-TW" sz="39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bo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-pi.</a:t>
            </a:r>
            <a:b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r>
              <a:rPr lang="en-US" altLang="zh-TW" sz="39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sz="39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</a:br>
            <a:r>
              <a:rPr lang="en-US" altLang="zh-TW" sz="39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sz="39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</a:b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But </a:t>
            </a:r>
            <a:r>
              <a:rPr lang="en-US" altLang="zh-TW" sz="3900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sweeter far Thy face to see,</a:t>
            </a:r>
            <a:br>
              <a:rPr lang="en-US" altLang="zh-TW" sz="3900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r>
              <a:rPr lang="en-US" altLang="zh-TW" sz="3900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And in Thy presence 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rest.</a:t>
            </a:r>
            <a:r>
              <a:rPr lang="en-US" altLang="zh-TW" sz="3900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/>
            </a:r>
            <a:br>
              <a:rPr lang="en-US" altLang="zh-TW" sz="3900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endParaRPr lang="en-US" sz="3900" dirty="0">
              <a:solidFill>
                <a:schemeClr val="tx1"/>
              </a:solidFill>
              <a:effectLst/>
              <a:latin typeface="DFKai-SB" pitchFamily="65" charset="-12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9074084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0" y="609600"/>
            <a:ext cx="9144000" cy="2971800"/>
          </a:xfrm>
        </p:spPr>
        <p:txBody>
          <a:bodyPr>
            <a:normAutofit fontScale="90000"/>
          </a:bodyPr>
          <a:lstStyle/>
          <a:p>
            <a:pPr marL="182880" indent="0" algn="ctr">
              <a:buNone/>
            </a:pPr>
            <a:r>
              <a:rPr lang="en-US" altLang="zh-TW" sz="36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2.</a:t>
            </a:r>
            <a:r>
              <a:rPr lang="en-US" altLang="zh-TW" sz="32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</a:t>
            </a:r>
            <a:r>
              <a:rPr lang="zh-TW" altLang="en-US" sz="64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人類救主耶穌基督</a:t>
            </a:r>
            <a:r>
              <a:rPr lang="zh-TW" altLang="en-US" sz="39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，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sz="39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</a:br>
            <a:r>
              <a:rPr lang="en-US" altLang="zh-TW" sz="39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Jin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- </a:t>
            </a:r>
            <a:r>
              <a:rPr lang="en-US" altLang="zh-TW" sz="39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lui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9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Kiu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- Chu  </a:t>
            </a:r>
            <a:r>
              <a:rPr lang="en-US" altLang="zh-TW" sz="39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Ia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- so  Ki- </a:t>
            </a:r>
            <a:r>
              <a:rPr lang="en-US" altLang="zh-TW" sz="39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tok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,</a:t>
            </a:r>
            <a:r>
              <a:rPr lang="en-US" altLang="zh-TW" sz="35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sz="35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</a:br>
            <a:r>
              <a:rPr lang="zh-TW" altLang="en-US" sz="64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聖名寶貴尊榮</a:t>
            </a:r>
            <a:r>
              <a:rPr lang="zh-TW" altLang="en-US" sz="39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，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sz="39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</a:br>
            <a:r>
              <a:rPr lang="en-US" altLang="zh-TW" sz="39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seng-mia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9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po-kui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9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chun-eng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sz="39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</a:br>
            <a:r>
              <a:rPr lang="en-US" altLang="zh-TW" sz="39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sz="39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</a:br>
            <a:r>
              <a:rPr lang="en-US" altLang="zh-TW" sz="3900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/>
            </a:r>
            <a:br>
              <a:rPr lang="en-US" altLang="zh-TW" sz="3900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r>
              <a:rPr lang="en-US" altLang="zh-TW" sz="3500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2. </a:t>
            </a:r>
            <a:r>
              <a:rPr lang="en-US" altLang="zh-TW" sz="3900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Nor voice can sing, nor heart can frame,</a:t>
            </a:r>
            <a:br>
              <a:rPr lang="en-US" altLang="zh-TW" sz="3900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r>
              <a:rPr lang="en-US" altLang="zh-TW" sz="3900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Nor can the memory find</a:t>
            </a:r>
            <a:br>
              <a:rPr lang="en-US" altLang="zh-TW" sz="3900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endParaRPr lang="en-US" sz="3900" dirty="0">
              <a:solidFill>
                <a:schemeClr val="tx1"/>
              </a:solidFill>
              <a:effectLst/>
              <a:latin typeface="DFKai-SB" pitchFamily="65" charset="-12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1425535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533400" y="533400"/>
            <a:ext cx="7851648" cy="3124200"/>
          </a:xfrm>
        </p:spPr>
        <p:txBody>
          <a:bodyPr>
            <a:normAutofit fontScale="90000"/>
          </a:bodyPr>
          <a:lstStyle/>
          <a:p>
            <a:pPr marL="182880" indent="0" algn="ctr">
              <a:buNone/>
            </a:pPr>
            <a:r>
              <a:rPr lang="zh-TW" altLang="en-US" sz="64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心難測度口難講明</a:t>
            </a:r>
            <a:r>
              <a:rPr lang="zh-TW" altLang="en-US" sz="39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，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sz="39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</a:br>
            <a:r>
              <a:rPr lang="en-US" altLang="zh-TW" sz="39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 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Sim 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oh </a:t>
            </a:r>
            <a:r>
              <a:rPr lang="en-US" altLang="zh-TW" sz="39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chhek-tok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9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chhui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oh </a:t>
            </a:r>
            <a:r>
              <a:rPr lang="en-US" altLang="zh-TW" sz="39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kong-beng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,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sz="39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</a:br>
            <a:r>
              <a:rPr lang="zh-TW" altLang="en-US" sz="64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無別人可比倂</a:t>
            </a:r>
            <a:r>
              <a:rPr lang="zh-TW" altLang="en-US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。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/>
            </a:r>
            <a:b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      </a:t>
            </a:r>
            <a:r>
              <a:rPr lang="en-US" altLang="zh-TW" sz="39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bo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pat-</a:t>
            </a:r>
            <a:r>
              <a:rPr lang="en-US" altLang="zh-TW" sz="39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lang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thang pi-</a:t>
            </a:r>
            <a:r>
              <a:rPr lang="en-US" altLang="zh-TW" sz="39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pheng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.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sz="39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</a:br>
            <a:r>
              <a:rPr lang="en-US" altLang="zh-TW" sz="3900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/>
            </a:r>
            <a:br>
              <a:rPr lang="en-US" altLang="zh-TW" sz="3900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/>
            </a:r>
            <a:b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r>
              <a:rPr lang="en-US" altLang="zh-TW" sz="3900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A</a:t>
            </a:r>
            <a:r>
              <a:rPr lang="zh-TW" altLang="en-US" sz="3900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900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sweeter sound than Thy blest name,</a:t>
            </a:r>
            <a:br>
              <a:rPr lang="en-US" altLang="zh-TW" sz="3900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r>
              <a:rPr lang="en-US" altLang="zh-TW" sz="3900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The </a:t>
            </a:r>
            <a:r>
              <a:rPr lang="en-US" altLang="zh-TW" sz="3900" dirty="0" err="1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Saviour</a:t>
            </a:r>
            <a:r>
              <a:rPr lang="en-US" altLang="zh-TW" sz="3900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of mankind!</a:t>
            </a:r>
            <a:br>
              <a:rPr lang="en-US" altLang="zh-TW" sz="3900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endParaRPr lang="en-US" sz="3900" dirty="0">
              <a:solidFill>
                <a:schemeClr val="tx1"/>
              </a:solidFill>
              <a:effectLst/>
              <a:latin typeface="DFKai-SB" pitchFamily="65" charset="-12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8135771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533400" y="609600"/>
            <a:ext cx="7851648" cy="3200400"/>
          </a:xfrm>
        </p:spPr>
        <p:txBody>
          <a:bodyPr>
            <a:normAutofit fontScale="90000"/>
          </a:bodyPr>
          <a:lstStyle/>
          <a:p>
            <a:pPr marL="182880" indent="0" algn="ctr">
              <a:buNone/>
            </a:pPr>
            <a:r>
              <a:rPr lang="en-US" altLang="zh-TW" sz="36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3. </a:t>
            </a:r>
            <a:r>
              <a:rPr lang="zh-TW" altLang="en-US" sz="64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悔改的人在主面前</a:t>
            </a:r>
            <a:r>
              <a:rPr lang="zh-TW" altLang="en-US" sz="39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，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sz="39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</a:br>
            <a:r>
              <a:rPr lang="en-US" altLang="zh-TW" sz="39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 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Hoe-kai 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e </a:t>
            </a:r>
            <a:r>
              <a:rPr lang="en-US" altLang="zh-TW" sz="39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lang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9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ti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Chu bin-</a:t>
            </a:r>
            <a:r>
              <a:rPr lang="en-US" altLang="zh-TW" sz="39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cheng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,</a:t>
            </a:r>
            <a:b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       </a:t>
            </a:r>
            <a:r>
              <a:rPr lang="zh-TW" altLang="en-US" sz="64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享</a:t>
            </a:r>
            <a:r>
              <a:rPr lang="zh-TW" altLang="en-US" sz="64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受平安喜樂</a:t>
            </a:r>
            <a:r>
              <a:rPr lang="zh-TW" altLang="en-US" sz="39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，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sz="39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</a:br>
            <a:r>
              <a:rPr lang="en-US" altLang="zh-TW" sz="39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hiong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9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siu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9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peng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-an hi-</a:t>
            </a:r>
            <a:r>
              <a:rPr lang="en-US" altLang="zh-TW" sz="39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lok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,</a:t>
            </a:r>
            <a:b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/>
            </a:r>
            <a:b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r>
              <a:rPr lang="en-US" altLang="zh-TW" sz="39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sz="39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</a:br>
            <a: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3</a:t>
            </a:r>
            <a:r>
              <a:rPr lang="en-US" altLang="zh-TW" sz="3500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. </a:t>
            </a:r>
            <a:r>
              <a:rPr lang="en-US" altLang="zh-TW" sz="3900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O Hope of every contrite heart,</a:t>
            </a:r>
            <a:r>
              <a:rPr lang="en-US" altLang="zh-TW" sz="3500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/>
            </a:r>
            <a:br>
              <a:rPr lang="en-US" altLang="zh-TW" sz="3500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r>
              <a:rPr lang="en-US" altLang="zh-TW" sz="3900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O joy of all the meek,</a:t>
            </a:r>
            <a:br>
              <a:rPr lang="en-US" altLang="zh-TW" sz="3900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endParaRPr lang="en-US" sz="3900" dirty="0">
              <a:solidFill>
                <a:schemeClr val="tx1"/>
              </a:solidFill>
              <a:effectLst/>
              <a:latin typeface="DFKai-SB" pitchFamily="65" charset="-12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6059670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533400" y="609600"/>
            <a:ext cx="7851648" cy="3124200"/>
          </a:xfrm>
        </p:spPr>
        <p:txBody>
          <a:bodyPr>
            <a:normAutofit fontScale="90000"/>
          </a:bodyPr>
          <a:lstStyle/>
          <a:p>
            <a:pPr marL="182880" indent="0" algn="ctr">
              <a:buNone/>
            </a:pPr>
            <a:r>
              <a:rPr lang="zh-TW" altLang="en-US" sz="64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墮落的人主永愛疼</a:t>
            </a:r>
            <a:r>
              <a:rPr lang="zh-TW" altLang="en-US" sz="39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，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sz="39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</a:br>
            <a:r>
              <a:rPr lang="en-US" altLang="zh-TW" sz="39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Tui-loh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e </a:t>
            </a:r>
            <a:r>
              <a:rPr lang="en-US" altLang="zh-TW" sz="39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lang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Chu </a:t>
            </a:r>
            <a:r>
              <a:rPr lang="en-US" altLang="zh-TW" sz="39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eng</a:t>
            </a:r>
            <a:r>
              <a:rPr lang="en-US" altLang="zh-TW" sz="3900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9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thia</a:t>
            </a:r>
            <a:r>
              <a:rPr lang="en-US" altLang="zh-TW" sz="3900" baseline="300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9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-thang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,</a:t>
            </a:r>
            <a:b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r>
              <a:rPr lang="zh-TW" altLang="en-US" sz="64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不再給罪束縛</a:t>
            </a:r>
            <a:r>
              <a:rPr lang="zh-TW" altLang="en-US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。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/>
            </a:r>
            <a:b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Bo </a:t>
            </a:r>
            <a:r>
              <a:rPr lang="en-US" altLang="zh-TW" sz="39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koh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ho </a:t>
            </a:r>
            <a:r>
              <a:rPr lang="en-US" altLang="zh-TW" sz="39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choe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9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sok-pok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.</a:t>
            </a:r>
            <a:r>
              <a:rPr lang="en-US" altLang="zh-TW" sz="3900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/>
            </a:r>
            <a:br>
              <a:rPr lang="en-US" altLang="zh-TW" sz="3900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/>
            </a:r>
            <a:b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/>
            </a:r>
            <a:b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r>
              <a:rPr lang="en-US" altLang="zh-TW" sz="3900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To those who fall, how kind Thou art!</a:t>
            </a:r>
            <a:r>
              <a:rPr lang="en-US" altLang="zh-TW" sz="3500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/>
            </a:r>
            <a:br>
              <a:rPr lang="en-US" altLang="zh-TW" sz="3500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r>
              <a:rPr lang="en-US" altLang="zh-TW" sz="3900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How good to those who seek!</a:t>
            </a:r>
            <a:br>
              <a:rPr lang="en-US" altLang="zh-TW" sz="3900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endParaRPr lang="en-US" sz="3900" dirty="0">
              <a:solidFill>
                <a:schemeClr val="tx1"/>
              </a:solidFill>
              <a:effectLst/>
              <a:latin typeface="DFKai-SB" pitchFamily="65" charset="-12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4037416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0" y="533400"/>
            <a:ext cx="9144000" cy="3276600"/>
          </a:xfrm>
        </p:spPr>
        <p:txBody>
          <a:bodyPr>
            <a:normAutofit fontScale="90000"/>
          </a:bodyPr>
          <a:lstStyle/>
          <a:p>
            <a:pPr marL="182880" indent="0" algn="ctr">
              <a:buNone/>
            </a:pPr>
            <a:r>
              <a:rPr lang="en-US" altLang="zh-TW" sz="36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4. </a:t>
            </a:r>
            <a:r>
              <a:rPr lang="zh-TW" altLang="en-US" sz="64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尋祢的人福氣何大</a:t>
            </a:r>
            <a:r>
              <a:rPr lang="zh-TW" altLang="en-US" sz="39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，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sz="39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</a:br>
            <a:r>
              <a:rPr lang="en-US" altLang="zh-TW" sz="39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Chhe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Li  e  </a:t>
            </a:r>
            <a:r>
              <a:rPr lang="en-US" altLang="zh-TW" sz="39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lang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9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hok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- </a:t>
            </a:r>
            <a:r>
              <a:rPr lang="en-US" altLang="zh-TW" sz="39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khi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9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loa-toa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,</a:t>
            </a:r>
            <a:b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r>
              <a:rPr lang="zh-TW" altLang="en-US" sz="64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口舌難說分明</a:t>
            </a:r>
            <a:r>
              <a:rPr lang="zh-TW" altLang="en-US" sz="39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，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sz="39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</a:br>
            <a:r>
              <a:rPr lang="en-US" altLang="zh-TW" sz="39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chhui-chih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oh-</a:t>
            </a:r>
            <a:r>
              <a:rPr lang="en-US" altLang="zh-TW" sz="39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kong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9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hun-beng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,</a:t>
            </a:r>
            <a:b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r>
              <a:rPr lang="en-US" altLang="zh-TW" sz="3900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/>
            </a:r>
            <a:br>
              <a:rPr lang="en-US" altLang="zh-TW" sz="3900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/>
            </a:r>
            <a:b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r>
              <a:rPr lang="en-US" altLang="zh-TW" sz="3500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4. </a:t>
            </a:r>
            <a:r>
              <a:rPr lang="en-US" altLang="zh-TW" sz="3900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But what to those who find?</a:t>
            </a:r>
            <a:r>
              <a:rPr lang="en-US" altLang="zh-TW" sz="3500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/>
            </a:r>
            <a:br>
              <a:rPr lang="en-US" altLang="zh-TW" sz="3500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r>
              <a:rPr lang="en-US" altLang="zh-TW" sz="3900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Ah!  this Nor tongue nor pen can show</a:t>
            </a:r>
            <a:endParaRPr lang="en-US" sz="3900" dirty="0">
              <a:solidFill>
                <a:schemeClr val="tx1"/>
              </a:solidFill>
              <a:effectLst/>
              <a:latin typeface="DFKai-SB" pitchFamily="65" charset="-12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947932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533400" y="609600"/>
            <a:ext cx="7851648" cy="3124200"/>
          </a:xfrm>
        </p:spPr>
        <p:txBody>
          <a:bodyPr>
            <a:normAutofit fontScale="90000"/>
          </a:bodyPr>
          <a:lstStyle/>
          <a:p>
            <a:pPr marL="182880" indent="0" algn="ctr">
              <a:buNone/>
            </a:pPr>
            <a:r>
              <a:rPr lang="zh-TW" altLang="en-US" sz="64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耶穌的愛何深何濶</a:t>
            </a:r>
            <a:r>
              <a:rPr lang="zh-TW" altLang="en-US" sz="39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，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sz="39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</a:br>
            <a:r>
              <a:rPr lang="en-US" altLang="zh-TW" sz="39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  </a:t>
            </a:r>
            <a:r>
              <a:rPr lang="en-US" altLang="zh-TW" sz="35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Ia</a:t>
            </a:r>
            <a: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- So  e  </a:t>
            </a:r>
            <a:r>
              <a:rPr lang="en-US" altLang="zh-TW" sz="35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thia</a:t>
            </a:r>
            <a:r>
              <a:rPr lang="en-US" altLang="zh-TW" sz="3500" baseline="300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loa-chhim</a:t>
            </a:r>
            <a: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loa-khoah</a:t>
            </a:r>
            <a: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,</a:t>
            </a:r>
            <a:r>
              <a:rPr lang="en-US" altLang="zh-TW" sz="35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sz="35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</a:br>
            <a:r>
              <a:rPr lang="zh-TW" altLang="en-US" sz="64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如溪水流不停</a:t>
            </a:r>
            <a:r>
              <a:rPr lang="zh-TW" altLang="en-US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。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sz="39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</a:br>
            <a:r>
              <a:rPr lang="en-US" altLang="zh-TW" sz="39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 </a:t>
            </a:r>
            <a:r>
              <a:rPr lang="en-US" altLang="zh-TW" sz="39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na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9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khoe-chui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9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lau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9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bo-theng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.</a:t>
            </a:r>
            <a:b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r>
              <a:rPr lang="en-US" altLang="zh-TW" sz="3900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/>
            </a:r>
            <a:br>
              <a:rPr lang="en-US" altLang="zh-TW" sz="3900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/>
            </a:r>
            <a:b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r>
              <a:rPr lang="en-US" altLang="zh-TW" sz="3900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The love of Jesus what it is</a:t>
            </a:r>
            <a:br>
              <a:rPr lang="en-US" altLang="zh-TW" sz="3900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r>
              <a:rPr lang="en-US" altLang="zh-TW" sz="3900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None but His loved ones know.</a:t>
            </a:r>
            <a:br>
              <a:rPr lang="en-US" altLang="zh-TW" sz="3900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endParaRPr lang="en-US" sz="3900" dirty="0">
              <a:solidFill>
                <a:schemeClr val="tx1"/>
              </a:solidFill>
              <a:effectLst/>
              <a:latin typeface="DFKai-SB" pitchFamily="65" charset="-12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0893790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lipstream">
  <a:themeElements>
    <a:clrScheme name="Slipstream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Slipstream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lipstream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246</TotalTime>
  <Words>94</Words>
  <Application>Microsoft Office PowerPoint</Application>
  <PresentationFormat>On-screen Show (4:3)</PresentationFormat>
  <Paragraphs>10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DFKai-SB</vt:lpstr>
      <vt:lpstr>Candara</vt:lpstr>
      <vt:lpstr>Georgia</vt:lpstr>
      <vt:lpstr>Trebuchet MS</vt:lpstr>
      <vt:lpstr>Slipstream</vt:lpstr>
      <vt:lpstr>PowerPoint Presentation</vt:lpstr>
      <vt:lpstr>1. 主耶穌我若思念祢， Chu Ia- so  goa na siau- liam Li,          心就快樂得意， sim chiu khoai-lok tek-i,   1. Jesus the very thought of Thee With sweetness fills my breast, </vt:lpstr>
      <vt:lpstr>若見祢面與祢居住， Na  kin  Li  bin  kap  Li  khia-khi,     更較甜蜜無比。 Koh-khah thiam-bit bo-pi.   But sweeter far Thy face to see, And in Thy presence rest. </vt:lpstr>
      <vt:lpstr>2. 人類救主耶穌基督， Jin- lui  Kiu- Chu  Ia- so  Ki- tok, 聖名寶貴尊榮， seng-mia po-kui chun-eng   2. Nor voice can sing, nor heart can frame, Nor can the memory find </vt:lpstr>
      <vt:lpstr>心難測度口難講明，  Sim oh chhek-tok chhui oh kong-beng, 無別人可比倂。        bo pat-lang thang pi-pheng.   A sweeter sound than Thy blest name, The Saviour of mankind! </vt:lpstr>
      <vt:lpstr>3. 悔改的人在主面前，  Hoe-kai e lang ti Chu bin-cheng,         享受平安喜樂， hiong siu peng-an hi-lok,   3. O Hope of every contrite heart, O joy of all the meek, </vt:lpstr>
      <vt:lpstr>墮落的人主永愛疼， Tui-loh e lang Chu eng thian-thang, 不再給罪束縛。 Bo koh ho choe sok-pok.   To those who fall, how kind Thou art! How good to those who seek! </vt:lpstr>
      <vt:lpstr>4. 尋祢的人福氣何大， Chhe Li  e  lang  hok- khi loa-toa, 口舌難說分明， chhui-chih oh-kong hun-beng,   4. But what to those who find? Ah!  this Nor tongue nor pen can show</vt:lpstr>
      <vt:lpstr>耶穌的愛何深何濶，   Ia- So  e  thian  loa-chhim loa-khoah, 如溪水流不停。  na khoe-chui lau bo-theng.   The love of Jesus what it is None but His loved ones know.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GGC Tech</dc:creator>
  <cp:lastModifiedBy>ggctech</cp:lastModifiedBy>
  <cp:revision>37</cp:revision>
  <dcterms:created xsi:type="dcterms:W3CDTF">2016-11-25T01:54:41Z</dcterms:created>
  <dcterms:modified xsi:type="dcterms:W3CDTF">2017-04-08T02:18:22Z</dcterms:modified>
</cp:coreProperties>
</file>